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57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2836E-E8DF-4F33-AACE-DF5F50556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CD64CF-A734-41DA-BB0E-DA820BB643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4BBFD2-ACEA-47CA-82AE-6FFC6C217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E735D4-40CC-451A-BD50-EBA2DEEB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9A3C2E-C998-4032-96C9-A814F791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495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855EC6-6C7A-42B3-BBDC-05FF7F3CA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CA76B3-9F94-4759-B383-97FAB538A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E92D75-D6DF-48DB-8E13-C21551671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0D8451-0502-4CA3-A0CA-6A9B53367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C408E8-FA11-4CD6-A4B3-080850CF8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307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D153CFB-EA95-40D2-B749-912F2684A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B6A84B-22EF-43C4-8FF6-FCD0D2C33B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DD610D-7CFF-41A5-8C17-8E3AAD9C0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127C6E-E78D-48FC-9FB9-0C1E5C88F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24799D-78B5-42F2-BE31-CAC9FB548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867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96A192-D57B-4E3A-99CE-7D553C8B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DF0A52-762F-4CE7-8566-B6033875B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410FF-B79E-455A-A287-93A176E94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7FA07B-00D4-41F2-A0F9-DC9452EEA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C59E96-0391-43AD-B137-42AD31785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193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02BEC-CF3E-490A-88FD-504DD90E6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C2A893-18D3-4EB6-9508-CA7FA140B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621C23-9101-4BD2-9321-B80995F13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08D70B-21FC-45B7-8E10-9338E510F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F6E32F-2D74-419E-A22C-0C55E49C6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4080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1AA3C5-E82B-4576-8BAD-DDE1CE254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CFB1FE-6C24-4A8C-BA55-38C9430E0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2A8F614-A9E4-4508-A067-AC347D300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766F8D-ED1F-4E23-81E9-35A2C7B24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9A17A9-ED80-40E9-B236-B1D8195A8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3D447DF-A293-47FF-8029-E5942DC3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259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0EF2FA-7786-4852-A838-F4936B584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921915-9B94-488C-9D55-0E0BED24F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3B16011-5660-4839-8A4F-1AFA58857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B6FEF9F-461B-4D39-81D0-315A46DC1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3BCFAE-E086-4BFC-9F91-E1B523AD66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2FC220-F787-451F-919F-6789D874A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19189EB-240E-447A-8BA4-D8AF7F65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AF1AD4-55B6-4C11-B422-6113527A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816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EC95FE-1E12-45BD-9021-73169C8B7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41B271F-CF7D-4E51-B908-5F37C05F8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E0ADE5-195F-4D2E-B716-5DCA3D92E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6113F37-6521-4D43-A84D-B02551BE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108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40C0727-AD48-41C5-832C-70F6028F3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B330FE-86C7-4CB3-B1E2-DA9C2D56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94065-A236-4C01-A7CC-9FB1992CF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701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42C486-7BD7-435C-B051-51D4869B6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4A59F3-F62D-40B9-A17B-A3C7ADC97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CBBA16-7FE8-4602-B452-68FE2A95F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B29E48-8B7C-47B1-8194-9EC9C30E9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4A9EFB-A032-4F8F-B5B0-DDC74F619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0FC6B2B-C320-4245-9977-B5CF57A44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603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80DB4-6933-4277-AA95-A48EB297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A47B7F3-517F-46F9-A42B-885AE219BE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0F22A5-9BCE-4FA0-8DDB-57F2BDA9C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8EFD90-841B-4E25-A935-6C72D2FF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C23464-B419-4AF7-AD15-19B030552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A419E8-9538-4083-97F3-160256E2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144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D5C59B-0E29-4AB1-B8BE-8F1BEF5B7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7C0F80-6683-4A67-8D71-914065E9A1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9E87AE-DDB4-4C80-9CBC-5B5BF70E1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9CCEC-7F18-4727-B635-F232C4E261CF}" type="datetimeFigureOut">
              <a:rPr lang="ko-KR" altLang="en-US" smtClean="0"/>
              <a:t>2021-05-12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31D6E2-AFA1-49D2-AECE-A68717901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B90CE1-1EA2-4195-938B-1776B8A74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D8B8C-ED67-4073-A189-7AFDD254EC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19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F6CBA-AF04-4786-891A-2B954F9BDF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Upbit</a:t>
            </a:r>
            <a:r>
              <a:rPr lang="en-US" altLang="ko-KR" dirty="0"/>
              <a:t> HTS </a:t>
            </a:r>
            <a:r>
              <a:rPr lang="ko-KR" altLang="en-US" dirty="0"/>
              <a:t>개발</a:t>
            </a:r>
          </a:p>
        </p:txBody>
      </p:sp>
    </p:spTree>
    <p:extLst>
      <p:ext uri="{BB962C8B-B14F-4D97-AF65-F5344CB8AC3E}">
        <p14:creationId xmlns:p14="http://schemas.microsoft.com/office/powerpoint/2010/main" val="3807601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F419F6B-6320-43E2-8A79-8F56B5E2C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014" y="3649211"/>
            <a:ext cx="1696784" cy="3582099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B4A7160-0102-4F1F-AF77-1805CA9673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013" y="3628236"/>
            <a:ext cx="1696784" cy="358209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C1E93B7-5D4A-4299-BAC0-EA0C128A13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45" y="3531763"/>
            <a:ext cx="1552123" cy="358209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8C208CD-EAF0-4EEB-9EF1-2CB163CABF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283" y="46138"/>
            <a:ext cx="1696784" cy="3582099"/>
          </a:xfrm>
          <a:prstGeom prst="rect">
            <a:avLst/>
          </a:prstGeom>
        </p:spPr>
      </p:pic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DFACE37B-401E-4611-B310-6CED11E8F3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883" y="67112"/>
            <a:ext cx="1696784" cy="358209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98672B19-071D-4C0D-8F6B-E428A38F9D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5" y="3456264"/>
            <a:ext cx="1696784" cy="358209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835ACB0-F9BD-47CC-B5FC-EFEA178FEAF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680" y="3582099"/>
            <a:ext cx="1696784" cy="3582099"/>
          </a:xfrm>
          <a:prstGeom prst="rect">
            <a:avLst/>
          </a:prstGeom>
        </p:spPr>
      </p:pic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78602BCC-6307-44DC-8C96-FA8AAF84CF0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7457" y="0"/>
            <a:ext cx="1696784" cy="3582099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FF430D1-583C-4ACE-BE9E-A67FE305054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344" y="46139"/>
            <a:ext cx="1696783" cy="3582099"/>
          </a:xfrm>
          <a:prstGeom prst="rect">
            <a:avLst/>
          </a:prstGeom>
        </p:spPr>
      </p:pic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3B18086A-5C5E-4EBB-A6F4-F5DC8CA8EE29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7804" y="67112"/>
            <a:ext cx="1696784" cy="3582099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10AA0007-E6B9-4952-A6CE-AA06907DEEF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7885" y="67112"/>
            <a:ext cx="1696784" cy="358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397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3BBCC4-0151-4472-BCF6-3771AF8C3B1E}"/>
              </a:ext>
            </a:extLst>
          </p:cNvPr>
          <p:cNvSpPr txBox="1"/>
          <p:nvPr/>
        </p:nvSpPr>
        <p:spPr>
          <a:xfrm>
            <a:off x="304065" y="37011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/>
              <a:t>메인화면</a:t>
            </a:r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2A5948-03FE-4EA7-95C1-BBF6559A0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65" y="807880"/>
            <a:ext cx="2483167" cy="52422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8D1699F-58B5-478C-A119-75B067AF3E84}"/>
              </a:ext>
            </a:extLst>
          </p:cNvPr>
          <p:cNvSpPr/>
          <p:nvPr/>
        </p:nvSpPr>
        <p:spPr>
          <a:xfrm>
            <a:off x="4119154" y="1314994"/>
            <a:ext cx="6000206" cy="41278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033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3BBCC4-0151-4472-BCF6-3771AF8C3B1E}"/>
              </a:ext>
            </a:extLst>
          </p:cNvPr>
          <p:cNvSpPr txBox="1"/>
          <p:nvPr/>
        </p:nvSpPr>
        <p:spPr>
          <a:xfrm>
            <a:off x="304065" y="37011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/>
              <a:t>메인화면</a:t>
            </a:r>
            <a:endParaRPr lang="ko-KR" altLang="en-US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2A5948-03FE-4EA7-95C1-BBF6559A0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5433" y="807880"/>
            <a:ext cx="2483167" cy="524224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8D1699F-58B5-478C-A119-75B067AF3E84}"/>
              </a:ext>
            </a:extLst>
          </p:cNvPr>
          <p:cNvSpPr/>
          <p:nvPr/>
        </p:nvSpPr>
        <p:spPr>
          <a:xfrm>
            <a:off x="4601216" y="425304"/>
            <a:ext cx="7512407" cy="555574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97D614F-E05B-405C-AABB-06429DFD24CD}"/>
              </a:ext>
            </a:extLst>
          </p:cNvPr>
          <p:cNvSpPr/>
          <p:nvPr/>
        </p:nvSpPr>
        <p:spPr>
          <a:xfrm>
            <a:off x="4855028" y="5614852"/>
            <a:ext cx="822733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거래소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73166E8-9452-4C69-8C9A-1C1E8BB52CBA}"/>
              </a:ext>
            </a:extLst>
          </p:cNvPr>
          <p:cNvSpPr/>
          <p:nvPr/>
        </p:nvSpPr>
        <p:spPr>
          <a:xfrm>
            <a:off x="6070334" y="5614851"/>
            <a:ext cx="897910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투자내역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68DFF5A-E70D-4A48-850C-36D816270B55}"/>
              </a:ext>
            </a:extLst>
          </p:cNvPr>
          <p:cNvSpPr/>
          <p:nvPr/>
        </p:nvSpPr>
        <p:spPr>
          <a:xfrm>
            <a:off x="7285641" y="5614851"/>
            <a:ext cx="822733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입출금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8C6BE7B-F2F5-498A-822D-D9C98171FC2E}"/>
              </a:ext>
            </a:extLst>
          </p:cNvPr>
          <p:cNvSpPr/>
          <p:nvPr/>
        </p:nvSpPr>
        <p:spPr>
          <a:xfrm>
            <a:off x="9550020" y="5614850"/>
            <a:ext cx="822733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내 정보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F8C9DA2-3847-4C50-962F-B581C9FD2866}"/>
              </a:ext>
            </a:extLst>
          </p:cNvPr>
          <p:cNvSpPr/>
          <p:nvPr/>
        </p:nvSpPr>
        <p:spPr>
          <a:xfrm>
            <a:off x="4874962" y="703376"/>
            <a:ext cx="4373541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코인 검색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FF3233C7-6997-409C-B962-F496270514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567179"/>
              </p:ext>
            </p:extLst>
          </p:nvPr>
        </p:nvGraphicFramePr>
        <p:xfrm>
          <a:off x="4874962" y="1195409"/>
          <a:ext cx="4373541" cy="426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73541">
                  <a:extLst>
                    <a:ext uri="{9D8B030D-6E8A-4147-A177-3AD203B41FA5}">
                      <a16:colId xmlns:a16="http://schemas.microsoft.com/office/drawing/2014/main" val="260021150"/>
                    </a:ext>
                  </a:extLst>
                </a:gridCol>
              </a:tblGrid>
              <a:tr h="7112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코인명</a:t>
                      </a:r>
                      <a:r>
                        <a:rPr lang="ko-KR" altLang="en-US" sz="1100" dirty="0"/>
                        <a:t>                              현재가  전일대비  거래대금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6204910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 err="1"/>
                        <a:t>이오스</a:t>
                      </a:r>
                      <a:r>
                        <a:rPr lang="ko-KR" altLang="en-US" sz="1100" dirty="0"/>
                        <a:t>                             </a:t>
                      </a:r>
                      <a:r>
                        <a:rPr lang="en-US" altLang="ko-KR" sz="1100" dirty="0"/>
                        <a:t>15,600   -12.31%  5,422,486</a:t>
                      </a:r>
                      <a:r>
                        <a:rPr lang="ko-KR" altLang="en-US" sz="1100" dirty="0"/>
                        <a:t>백만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4865757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1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이오스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                          </a:t>
                      </a: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15,600   -12.31%  5,422,486</a:t>
                      </a:r>
                      <a:r>
                        <a:rPr kumimoji="0" lang="ko-KR" alt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백만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9855712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이오스</a:t>
                      </a:r>
                      <a:r>
                        <a:rPr lang="ko-KR" altLang="en-US" sz="1100" dirty="0"/>
                        <a:t>                             </a:t>
                      </a:r>
                      <a:r>
                        <a:rPr lang="en-US" altLang="ko-KR" sz="1100" dirty="0"/>
                        <a:t>15,600   -12.31%  5,422,486</a:t>
                      </a:r>
                      <a:r>
                        <a:rPr lang="ko-KR" altLang="en-US" sz="1100" dirty="0"/>
                        <a:t>백만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736317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이오스</a:t>
                      </a:r>
                      <a:r>
                        <a:rPr lang="ko-KR" altLang="en-US" sz="1100" dirty="0"/>
                        <a:t>                             </a:t>
                      </a:r>
                      <a:r>
                        <a:rPr lang="en-US" altLang="ko-KR" sz="1100" dirty="0"/>
                        <a:t>15,600   -12.31%  5,422,486</a:t>
                      </a:r>
                      <a:r>
                        <a:rPr lang="ko-KR" altLang="en-US" sz="1100" dirty="0"/>
                        <a:t>백만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207611"/>
                  </a:ext>
                </a:extLst>
              </a:tr>
              <a:tr h="711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/>
                        <a:t>이오스</a:t>
                      </a:r>
                      <a:r>
                        <a:rPr lang="ko-KR" altLang="en-US" sz="1100" dirty="0"/>
                        <a:t>                             </a:t>
                      </a:r>
                      <a:r>
                        <a:rPr lang="en-US" altLang="ko-KR" sz="1100" dirty="0"/>
                        <a:t>15,600   -12.31%  5,422,486</a:t>
                      </a:r>
                      <a:r>
                        <a:rPr lang="ko-KR" altLang="en-US" sz="1100" dirty="0"/>
                        <a:t>백만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6136112"/>
                  </a:ext>
                </a:extLst>
              </a:tr>
            </a:tbl>
          </a:graphicData>
        </a:graphic>
      </p:graphicFrame>
      <p:pic>
        <p:nvPicPr>
          <p:cNvPr id="13" name="그림 12">
            <a:extLst>
              <a:ext uri="{FF2B5EF4-FFF2-40B4-BE49-F238E27FC236}">
                <a16:creationId xmlns:a16="http://schemas.microsoft.com/office/drawing/2014/main" id="{72699063-CCB0-4B51-A71D-7C71B38FD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2386" y="807880"/>
            <a:ext cx="2144178" cy="4948486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81DDB6C-A3E9-49F0-9ED4-53EEA2E1CD5B}"/>
              </a:ext>
            </a:extLst>
          </p:cNvPr>
          <p:cNvSpPr/>
          <p:nvPr/>
        </p:nvSpPr>
        <p:spPr>
          <a:xfrm>
            <a:off x="9345598" y="1188004"/>
            <a:ext cx="2550312" cy="42672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4099E06-11A2-42F1-BC26-F335FFAF0A3C}"/>
              </a:ext>
            </a:extLst>
          </p:cNvPr>
          <p:cNvSpPr txBox="1"/>
          <p:nvPr/>
        </p:nvSpPr>
        <p:spPr>
          <a:xfrm>
            <a:off x="9453155" y="1393371"/>
            <a:ext cx="770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/>
              <a:t>이오스</a:t>
            </a:r>
            <a:endParaRPr lang="ko-KR" altLang="en-US" sz="1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8D5B5A-0172-49DE-8546-2AE709966589}"/>
              </a:ext>
            </a:extLst>
          </p:cNvPr>
          <p:cNvSpPr txBox="1"/>
          <p:nvPr/>
        </p:nvSpPr>
        <p:spPr>
          <a:xfrm>
            <a:off x="9453155" y="1642271"/>
            <a:ext cx="7707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EDS/KRW</a:t>
            </a:r>
            <a:endParaRPr lang="ko-KR" altLang="en-US" sz="11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8D8A5B-E17E-4E7B-A9FB-FFDA27F93AFF}"/>
              </a:ext>
            </a:extLst>
          </p:cNvPr>
          <p:cNvSpPr txBox="1"/>
          <p:nvPr/>
        </p:nvSpPr>
        <p:spPr>
          <a:xfrm>
            <a:off x="9453154" y="1936026"/>
            <a:ext cx="1275805" cy="3924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15,550</a:t>
            </a:r>
          </a:p>
          <a:p>
            <a:r>
              <a:rPr lang="en-US" altLang="ko-KR" sz="900" dirty="0"/>
              <a:t>-12.59% -2,240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8E12F3-A47F-4219-98B7-C0B4647CC2A2}"/>
              </a:ext>
            </a:extLst>
          </p:cNvPr>
          <p:cNvSpPr txBox="1"/>
          <p:nvPr/>
        </p:nvSpPr>
        <p:spPr>
          <a:xfrm>
            <a:off x="9554259" y="2513692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거래금</a:t>
            </a:r>
            <a:r>
              <a:rPr lang="en-US" altLang="ko-KR" sz="900" dirty="0"/>
              <a:t>(24</a:t>
            </a:r>
            <a:r>
              <a:rPr lang="ko-KR" altLang="en-US" sz="900" dirty="0"/>
              <a:t>시간</a:t>
            </a:r>
            <a:r>
              <a:rPr lang="en-US" altLang="ko-KR" sz="900" dirty="0"/>
              <a:t>)	</a:t>
            </a:r>
            <a:endParaRPr lang="ko-KR" altLang="en-US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1F3FA50-7E4C-49FB-B300-FCFA146D7F8F}"/>
              </a:ext>
            </a:extLst>
          </p:cNvPr>
          <p:cNvSpPr txBox="1"/>
          <p:nvPr/>
        </p:nvSpPr>
        <p:spPr>
          <a:xfrm>
            <a:off x="9554258" y="2744524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종가</a:t>
            </a:r>
            <a:endParaRPr lang="ko-KR" altLang="en-US" sz="11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5949F5-160A-49AB-BC5D-C707D4BB2BC7}"/>
              </a:ext>
            </a:extLst>
          </p:cNvPr>
          <p:cNvSpPr txBox="1"/>
          <p:nvPr/>
        </p:nvSpPr>
        <p:spPr>
          <a:xfrm>
            <a:off x="9554257" y="2976790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고가</a:t>
            </a:r>
            <a:endParaRPr lang="ko-KR" altLang="en-US" sz="11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1E02A4-1ACA-4134-8B3E-341060267DF2}"/>
              </a:ext>
            </a:extLst>
          </p:cNvPr>
          <p:cNvSpPr txBox="1"/>
          <p:nvPr/>
        </p:nvSpPr>
        <p:spPr>
          <a:xfrm>
            <a:off x="9512019" y="4529560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호가</a:t>
            </a:r>
            <a:endParaRPr lang="ko-KR" altLang="en-US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0693E9-CAB8-4F21-AFE3-D0B0A3321DEA}"/>
              </a:ext>
            </a:extLst>
          </p:cNvPr>
          <p:cNvSpPr txBox="1"/>
          <p:nvPr/>
        </p:nvSpPr>
        <p:spPr>
          <a:xfrm>
            <a:off x="10622190" y="2520879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5,424,035</a:t>
            </a:r>
            <a:r>
              <a:rPr lang="ko-KR" altLang="en-US" sz="900" dirty="0"/>
              <a:t>백만</a:t>
            </a:r>
            <a:endParaRPr lang="ko-KR" altLang="en-US" sz="1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06F9F33-AAA0-4F08-9A6B-E1B35D455B99}"/>
              </a:ext>
            </a:extLst>
          </p:cNvPr>
          <p:cNvSpPr txBox="1"/>
          <p:nvPr/>
        </p:nvSpPr>
        <p:spPr>
          <a:xfrm>
            <a:off x="10620754" y="2746675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17,790</a:t>
            </a:r>
            <a:endParaRPr lang="ko-KR" altLang="en-US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75C511-C9F8-4AC8-9D5B-B45A73A036D7}"/>
              </a:ext>
            </a:extLst>
          </p:cNvPr>
          <p:cNvSpPr txBox="1"/>
          <p:nvPr/>
        </p:nvSpPr>
        <p:spPr>
          <a:xfrm>
            <a:off x="10620754" y="2972346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18,900 (6.24%)</a:t>
            </a:r>
            <a:endParaRPr lang="ko-KR" altLang="en-US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5CA85E-93FC-45A5-AB89-B27E13C51004}"/>
              </a:ext>
            </a:extLst>
          </p:cNvPr>
          <p:cNvSpPr txBox="1"/>
          <p:nvPr/>
        </p:nvSpPr>
        <p:spPr>
          <a:xfrm>
            <a:off x="10617051" y="3206188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15,480 (-12.98%)</a:t>
            </a:r>
            <a:endParaRPr lang="ko-KR" altLang="en-US" sz="11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CE0D15-CBAB-4AEA-9679-0EF1C97BFA48}"/>
              </a:ext>
            </a:extLst>
          </p:cNvPr>
          <p:cNvSpPr txBox="1"/>
          <p:nvPr/>
        </p:nvSpPr>
        <p:spPr>
          <a:xfrm>
            <a:off x="9512020" y="3619062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차트</a:t>
            </a:r>
            <a:endParaRPr lang="ko-KR" altLang="en-US" sz="11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1FA5EF-E351-4C85-871F-F4ACF56197AE}"/>
              </a:ext>
            </a:extLst>
          </p:cNvPr>
          <p:cNvSpPr txBox="1"/>
          <p:nvPr/>
        </p:nvSpPr>
        <p:spPr>
          <a:xfrm>
            <a:off x="9706657" y="3129190"/>
            <a:ext cx="11050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고가</a:t>
            </a:r>
            <a:endParaRPr lang="ko-KR" altLang="en-US" sz="1100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DE81226B-A8A5-4D03-9F37-858B478AF7F5}"/>
              </a:ext>
            </a:extLst>
          </p:cNvPr>
          <p:cNvSpPr/>
          <p:nvPr/>
        </p:nvSpPr>
        <p:spPr>
          <a:xfrm>
            <a:off x="9568278" y="3847556"/>
            <a:ext cx="2153803" cy="64604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BAA1F07-A19D-4403-B0AD-28C5208E5587}"/>
              </a:ext>
            </a:extLst>
          </p:cNvPr>
          <p:cNvSpPr/>
          <p:nvPr/>
        </p:nvSpPr>
        <p:spPr>
          <a:xfrm>
            <a:off x="8357419" y="5614851"/>
            <a:ext cx="943556" cy="2830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>
                <a:solidFill>
                  <a:schemeClr val="tx1"/>
                </a:solidFill>
              </a:rPr>
              <a:t>자동매매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65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84</Words>
  <Application>Microsoft Office PowerPoint</Application>
  <PresentationFormat>와이드스크린</PresentationFormat>
  <Paragraphs>29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Upbit HTS 개발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Upbit HTS 개발</dc:title>
  <dc:creator>MarcPC</dc:creator>
  <cp:lastModifiedBy>MarcPC</cp:lastModifiedBy>
  <cp:revision>19</cp:revision>
  <dcterms:created xsi:type="dcterms:W3CDTF">2021-05-12T13:12:19Z</dcterms:created>
  <dcterms:modified xsi:type="dcterms:W3CDTF">2021-05-12T13:42:05Z</dcterms:modified>
</cp:coreProperties>
</file>

<file path=docProps/thumbnail.jpeg>
</file>